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4"/>
  </p:sldMasterIdLst>
  <p:notesMasterIdLst>
    <p:notesMasterId r:id="rId9"/>
  </p:notesMasterIdLst>
  <p:sldIdLst>
    <p:sldId id="266" r:id="rId5"/>
    <p:sldId id="274" r:id="rId6"/>
    <p:sldId id="273" r:id="rId7"/>
    <p:sldId id="261" r:id="rId8"/>
  </p:sldIdLst>
  <p:sldSz cx="12192000" cy="6858000"/>
  <p:notesSz cx="6858000" cy="9144000"/>
  <p:embeddedFontLst>
    <p:embeddedFont>
      <p:font typeface="Avenir Next LT Pro" panose="020B0504020202020204" pitchFamily="34" charset="0"/>
      <p:regular r:id="rId10"/>
      <p:bold r:id="rId11"/>
      <p:italic r:id="rId12"/>
      <p:boldItalic r:id="rId13"/>
    </p:embeddedFont>
    <p:embeddedFont>
      <p:font typeface="Avenir Next LT Pro Demi" panose="020B0704020202020204" pitchFamily="34" charset="0"/>
      <p:bold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izGYKfalRSDKhJm/V24lLi0WWk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A9"/>
    <a:srgbClr val="C6579A"/>
    <a:srgbClr val="4F5251"/>
    <a:srgbClr val="F3672B"/>
    <a:srgbClr val="FFD745"/>
    <a:srgbClr val="0A66A4"/>
    <a:srgbClr val="00AFAA"/>
    <a:srgbClr val="067940"/>
    <a:srgbClr val="7FBE41"/>
    <a:srgbClr val="CC5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08526B-2039-4DDC-836B-45B3A49D2467}" v="23" dt="2024-06-13T18:05:23.3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24"/>
  </p:normalViewPr>
  <p:slideViewPr>
    <p:cSldViewPr snapToGrid="0" snapToObjects="1">
      <p:cViewPr varScale="1">
        <p:scale>
          <a:sx n="102" d="100"/>
          <a:sy n="102" d="100"/>
        </p:scale>
        <p:origin x="14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2" Type="http://schemas.openxmlformats.org/officeDocument/2006/relationships/customXml" Target="../customXml/item2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49" Type="http://customschemas.google.com/relationships/presentationmetadata" Target="metadata"/><Relationship Id="rId10" Type="http://schemas.openxmlformats.org/officeDocument/2006/relationships/font" Target="fonts/font1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Ranowsky" userId="45bf0b05-7d07-4ae5-ae6c-84d94a86bc9d" providerId="ADAL" clId="{C908526B-2039-4DDC-836B-45B3A49D2467}"/>
    <pc:docChg chg="undo custSel addSld delSld modSld modMainMaster">
      <pc:chgData name="Amanda Ranowsky" userId="45bf0b05-7d07-4ae5-ae6c-84d94a86bc9d" providerId="ADAL" clId="{C908526B-2039-4DDC-836B-45B3A49D2467}" dt="2024-06-18T21:58:19.830" v="311" actId="20577"/>
      <pc:docMkLst>
        <pc:docMk/>
      </pc:docMkLst>
      <pc:sldChg chg="modSp mod">
        <pc:chgData name="Amanda Ranowsky" userId="45bf0b05-7d07-4ae5-ae6c-84d94a86bc9d" providerId="ADAL" clId="{C908526B-2039-4DDC-836B-45B3A49D2467}" dt="2024-06-13T17:59:08.055" v="147" actId="20577"/>
        <pc:sldMkLst>
          <pc:docMk/>
          <pc:sldMk cId="506249261" sldId="261"/>
        </pc:sldMkLst>
        <pc:spChg chg="mod">
          <ac:chgData name="Amanda Ranowsky" userId="45bf0b05-7d07-4ae5-ae6c-84d94a86bc9d" providerId="ADAL" clId="{C908526B-2039-4DDC-836B-45B3A49D2467}" dt="2024-06-13T17:59:08.055" v="147" actId="20577"/>
          <ac:spMkLst>
            <pc:docMk/>
            <pc:sldMk cId="506249261" sldId="261"/>
            <ac:spMk id="9" creationId="{DA4C31A9-6B4A-87FF-DDB1-AA00402BFB79}"/>
          </ac:spMkLst>
        </pc:spChg>
      </pc:sldChg>
      <pc:sldChg chg="modSp mod">
        <pc:chgData name="Amanda Ranowsky" userId="45bf0b05-7d07-4ae5-ae6c-84d94a86bc9d" providerId="ADAL" clId="{C908526B-2039-4DDC-836B-45B3A49D2467}" dt="2024-06-13T17:55:42.424" v="15" actId="20577"/>
        <pc:sldMkLst>
          <pc:docMk/>
          <pc:sldMk cId="349580050" sldId="266"/>
        </pc:sldMkLst>
        <pc:spChg chg="mod">
          <ac:chgData name="Amanda Ranowsky" userId="45bf0b05-7d07-4ae5-ae6c-84d94a86bc9d" providerId="ADAL" clId="{C908526B-2039-4DDC-836B-45B3A49D2467}" dt="2024-06-13T17:55:42.424" v="15" actId="20577"/>
          <ac:spMkLst>
            <pc:docMk/>
            <pc:sldMk cId="349580050" sldId="266"/>
            <ac:spMk id="13" creationId="{C3C067D8-28A1-2FF9-0C4C-06F76B83DDDB}"/>
          </ac:spMkLst>
        </pc:spChg>
      </pc:sldChg>
      <pc:sldChg chg="modSp del mod">
        <pc:chgData name="Amanda Ranowsky" userId="45bf0b05-7d07-4ae5-ae6c-84d94a86bc9d" providerId="ADAL" clId="{C908526B-2039-4DDC-836B-45B3A49D2467}" dt="2024-06-13T17:58:39.165" v="130" actId="2696"/>
        <pc:sldMkLst>
          <pc:docMk/>
          <pc:sldMk cId="893448694" sldId="268"/>
        </pc:sldMkLst>
        <pc:spChg chg="mod">
          <ac:chgData name="Amanda Ranowsky" userId="45bf0b05-7d07-4ae5-ae6c-84d94a86bc9d" providerId="ADAL" clId="{C908526B-2039-4DDC-836B-45B3A49D2467}" dt="2024-06-13T17:55:47.681" v="21" actId="20577"/>
          <ac:spMkLst>
            <pc:docMk/>
            <pc:sldMk cId="893448694" sldId="268"/>
            <ac:spMk id="7" creationId="{E62AD69D-3A79-663D-462B-A72B965804DC}"/>
          </ac:spMkLst>
        </pc:spChg>
      </pc:sldChg>
      <pc:sldChg chg="modSp mod">
        <pc:chgData name="Amanda Ranowsky" userId="45bf0b05-7d07-4ae5-ae6c-84d94a86bc9d" providerId="ADAL" clId="{C908526B-2039-4DDC-836B-45B3A49D2467}" dt="2024-06-13T17:58:21.149" v="126" actId="20577"/>
        <pc:sldMkLst>
          <pc:docMk/>
          <pc:sldMk cId="307948794" sldId="273"/>
        </pc:sldMkLst>
        <pc:spChg chg="mod">
          <ac:chgData name="Amanda Ranowsky" userId="45bf0b05-7d07-4ae5-ae6c-84d94a86bc9d" providerId="ADAL" clId="{C908526B-2039-4DDC-836B-45B3A49D2467}" dt="2024-06-13T17:58:15.064" v="100" actId="20577"/>
          <ac:spMkLst>
            <pc:docMk/>
            <pc:sldMk cId="307948794" sldId="273"/>
            <ac:spMk id="11" creationId="{C4050202-42B1-8138-C679-CEA6501BC934}"/>
          </ac:spMkLst>
        </pc:spChg>
        <pc:spChg chg="mod">
          <ac:chgData name="Amanda Ranowsky" userId="45bf0b05-7d07-4ae5-ae6c-84d94a86bc9d" providerId="ADAL" clId="{C908526B-2039-4DDC-836B-45B3A49D2467}" dt="2024-06-13T17:58:21.149" v="126" actId="20577"/>
          <ac:spMkLst>
            <pc:docMk/>
            <pc:sldMk cId="307948794" sldId="273"/>
            <ac:spMk id="12" creationId="{5F5BFBA4-E629-7B37-A2A3-0FC0E5791525}"/>
          </ac:spMkLst>
        </pc:spChg>
      </pc:sldChg>
      <pc:sldChg chg="del">
        <pc:chgData name="Amanda Ranowsky" userId="45bf0b05-7d07-4ae5-ae6c-84d94a86bc9d" providerId="ADAL" clId="{C908526B-2039-4DDC-836B-45B3A49D2467}" dt="2024-06-13T17:58:32.642" v="128" actId="2696"/>
        <pc:sldMkLst>
          <pc:docMk/>
          <pc:sldMk cId="459134122" sldId="274"/>
        </pc:sldMkLst>
      </pc:sldChg>
      <pc:sldChg chg="modSp new mod">
        <pc:chgData name="Amanda Ranowsky" userId="45bf0b05-7d07-4ae5-ae6c-84d94a86bc9d" providerId="ADAL" clId="{C908526B-2039-4DDC-836B-45B3A49D2467}" dt="2024-06-18T21:58:19.830" v="311" actId="20577"/>
        <pc:sldMkLst>
          <pc:docMk/>
          <pc:sldMk cId="2780375602" sldId="274"/>
        </pc:sldMkLst>
        <pc:spChg chg="mod">
          <ac:chgData name="Amanda Ranowsky" userId="45bf0b05-7d07-4ae5-ae6c-84d94a86bc9d" providerId="ADAL" clId="{C908526B-2039-4DDC-836B-45B3A49D2467}" dt="2024-06-18T21:58:19.830" v="311" actId="20577"/>
          <ac:spMkLst>
            <pc:docMk/>
            <pc:sldMk cId="2780375602" sldId="274"/>
            <ac:spMk id="2" creationId="{9A32BA13-7441-1FB7-F882-B49AB1C09C04}"/>
          </ac:spMkLst>
        </pc:spChg>
      </pc:sldChg>
      <pc:sldChg chg="del">
        <pc:chgData name="Amanda Ranowsky" userId="45bf0b05-7d07-4ae5-ae6c-84d94a86bc9d" providerId="ADAL" clId="{C908526B-2039-4DDC-836B-45B3A49D2467}" dt="2024-06-13T17:58:35.941" v="129" actId="2696"/>
        <pc:sldMkLst>
          <pc:docMk/>
          <pc:sldMk cId="905203182" sldId="275"/>
        </pc:sldMkLst>
      </pc:sldChg>
      <pc:sldChg chg="del">
        <pc:chgData name="Amanda Ranowsky" userId="45bf0b05-7d07-4ae5-ae6c-84d94a86bc9d" providerId="ADAL" clId="{C908526B-2039-4DDC-836B-45B3A49D2467}" dt="2024-06-13T17:59:02.342" v="132" actId="2696"/>
        <pc:sldMkLst>
          <pc:docMk/>
          <pc:sldMk cId="3106582823" sldId="276"/>
        </pc:sldMkLst>
      </pc:sldChg>
      <pc:sldChg chg="del">
        <pc:chgData name="Amanda Ranowsky" userId="45bf0b05-7d07-4ae5-ae6c-84d94a86bc9d" providerId="ADAL" clId="{C908526B-2039-4DDC-836B-45B3A49D2467}" dt="2024-06-13T17:59:02.342" v="132" actId="2696"/>
        <pc:sldMkLst>
          <pc:docMk/>
          <pc:sldMk cId="1011518822" sldId="278"/>
        </pc:sldMkLst>
      </pc:sldChg>
      <pc:sldChg chg="del">
        <pc:chgData name="Amanda Ranowsky" userId="45bf0b05-7d07-4ae5-ae6c-84d94a86bc9d" providerId="ADAL" clId="{C908526B-2039-4DDC-836B-45B3A49D2467}" dt="2024-06-13T17:59:02.342" v="132" actId="2696"/>
        <pc:sldMkLst>
          <pc:docMk/>
          <pc:sldMk cId="1263205178" sldId="280"/>
        </pc:sldMkLst>
      </pc:sldChg>
      <pc:sldChg chg="del">
        <pc:chgData name="Amanda Ranowsky" userId="45bf0b05-7d07-4ae5-ae6c-84d94a86bc9d" providerId="ADAL" clId="{C908526B-2039-4DDC-836B-45B3A49D2467}" dt="2024-06-13T17:59:02.342" v="132" actId="2696"/>
        <pc:sldMkLst>
          <pc:docMk/>
          <pc:sldMk cId="1068140392" sldId="282"/>
        </pc:sldMkLst>
      </pc:sldChg>
      <pc:sldChg chg="del">
        <pc:chgData name="Amanda Ranowsky" userId="45bf0b05-7d07-4ae5-ae6c-84d94a86bc9d" providerId="ADAL" clId="{C908526B-2039-4DDC-836B-45B3A49D2467}" dt="2024-06-13T17:59:02.342" v="132" actId="2696"/>
        <pc:sldMkLst>
          <pc:docMk/>
          <pc:sldMk cId="713072393" sldId="283"/>
        </pc:sldMkLst>
      </pc:sldChg>
      <pc:sldChg chg="del">
        <pc:chgData name="Amanda Ranowsky" userId="45bf0b05-7d07-4ae5-ae6c-84d94a86bc9d" providerId="ADAL" clId="{C908526B-2039-4DDC-836B-45B3A49D2467}" dt="2024-06-13T17:59:02.342" v="132" actId="2696"/>
        <pc:sldMkLst>
          <pc:docMk/>
          <pc:sldMk cId="1525475313" sldId="284"/>
        </pc:sldMkLst>
      </pc:sldChg>
      <pc:sldChg chg="del">
        <pc:chgData name="Amanda Ranowsky" userId="45bf0b05-7d07-4ae5-ae6c-84d94a86bc9d" providerId="ADAL" clId="{C908526B-2039-4DDC-836B-45B3A49D2467}" dt="2024-06-13T17:59:02.342" v="132" actId="2696"/>
        <pc:sldMkLst>
          <pc:docMk/>
          <pc:sldMk cId="1920442658" sldId="286"/>
        </pc:sldMkLst>
      </pc:sldChg>
      <pc:sldChg chg="del">
        <pc:chgData name="Amanda Ranowsky" userId="45bf0b05-7d07-4ae5-ae6c-84d94a86bc9d" providerId="ADAL" clId="{C908526B-2039-4DDC-836B-45B3A49D2467}" dt="2024-06-13T17:59:02.342" v="132" actId="2696"/>
        <pc:sldMkLst>
          <pc:docMk/>
          <pc:sldMk cId="1229647106" sldId="287"/>
        </pc:sldMkLst>
      </pc:sldChg>
      <pc:sldChg chg="del">
        <pc:chgData name="Amanda Ranowsky" userId="45bf0b05-7d07-4ae5-ae6c-84d94a86bc9d" providerId="ADAL" clId="{C908526B-2039-4DDC-836B-45B3A49D2467}" dt="2024-06-13T17:58:29.889" v="127" actId="2696"/>
        <pc:sldMkLst>
          <pc:docMk/>
          <pc:sldMk cId="1320005564" sldId="288"/>
        </pc:sldMkLst>
      </pc:sldChg>
      <pc:sldChg chg="del">
        <pc:chgData name="Amanda Ranowsky" userId="45bf0b05-7d07-4ae5-ae6c-84d94a86bc9d" providerId="ADAL" clId="{C908526B-2039-4DDC-836B-45B3A49D2467}" dt="2024-06-13T17:59:02.342" v="132" actId="2696"/>
        <pc:sldMkLst>
          <pc:docMk/>
          <pc:sldMk cId="1181160965" sldId="289"/>
        </pc:sldMkLst>
      </pc:sldChg>
      <pc:sldChg chg="del">
        <pc:chgData name="Amanda Ranowsky" userId="45bf0b05-7d07-4ae5-ae6c-84d94a86bc9d" providerId="ADAL" clId="{C908526B-2039-4DDC-836B-45B3A49D2467}" dt="2024-06-13T17:59:02.342" v="132" actId="2696"/>
        <pc:sldMkLst>
          <pc:docMk/>
          <pc:sldMk cId="2280610219" sldId="290"/>
        </pc:sldMkLst>
      </pc:sldChg>
      <pc:sldChg chg="del">
        <pc:chgData name="Amanda Ranowsky" userId="45bf0b05-7d07-4ae5-ae6c-84d94a86bc9d" providerId="ADAL" clId="{C908526B-2039-4DDC-836B-45B3A49D2467}" dt="2024-06-13T17:59:02.342" v="132" actId="2696"/>
        <pc:sldMkLst>
          <pc:docMk/>
          <pc:sldMk cId="4060190271" sldId="291"/>
        </pc:sldMkLst>
      </pc:sldChg>
      <pc:sldChg chg="addSp delSp modSp new del mod">
        <pc:chgData name="Amanda Ranowsky" userId="45bf0b05-7d07-4ae5-ae6c-84d94a86bc9d" providerId="ADAL" clId="{C908526B-2039-4DDC-836B-45B3A49D2467}" dt="2024-06-13T18:05:47.205" v="226" actId="2696"/>
        <pc:sldMkLst>
          <pc:docMk/>
          <pc:sldMk cId="1871576938" sldId="292"/>
        </pc:sldMkLst>
        <pc:spChg chg="del">
          <ac:chgData name="Amanda Ranowsky" userId="45bf0b05-7d07-4ae5-ae6c-84d94a86bc9d" providerId="ADAL" clId="{C908526B-2039-4DDC-836B-45B3A49D2467}" dt="2024-06-13T17:56:20.020" v="24" actId="478"/>
          <ac:spMkLst>
            <pc:docMk/>
            <pc:sldMk cId="1871576938" sldId="292"/>
            <ac:spMk id="2" creationId="{3311D5C6-D822-AF38-B90C-2F3AF220F218}"/>
          </ac:spMkLst>
        </pc:spChg>
        <pc:spChg chg="mod">
          <ac:chgData name="Amanda Ranowsky" userId="45bf0b05-7d07-4ae5-ae6c-84d94a86bc9d" providerId="ADAL" clId="{C908526B-2039-4DDC-836B-45B3A49D2467}" dt="2024-06-13T17:57:46.019" v="86" actId="403"/>
          <ac:spMkLst>
            <pc:docMk/>
            <pc:sldMk cId="1871576938" sldId="292"/>
            <ac:spMk id="3" creationId="{A49FD545-5C40-2811-BAE7-787B49B75E92}"/>
          </ac:spMkLst>
        </pc:spChg>
        <pc:spChg chg="add mod">
          <ac:chgData name="Amanda Ranowsky" userId="45bf0b05-7d07-4ae5-ae6c-84d94a86bc9d" providerId="ADAL" clId="{C908526B-2039-4DDC-836B-45B3A49D2467}" dt="2024-06-13T17:58:52.539" v="131" actId="164"/>
          <ac:spMkLst>
            <pc:docMk/>
            <pc:sldMk cId="1871576938" sldId="292"/>
            <ac:spMk id="4" creationId="{D61E9620-4FD9-55A1-BB3B-E17C176CCAA6}"/>
          </ac:spMkLst>
        </pc:spChg>
        <pc:spChg chg="add mod">
          <ac:chgData name="Amanda Ranowsky" userId="45bf0b05-7d07-4ae5-ae6c-84d94a86bc9d" providerId="ADAL" clId="{C908526B-2039-4DDC-836B-45B3A49D2467}" dt="2024-06-13T17:58:52.539" v="131" actId="164"/>
          <ac:spMkLst>
            <pc:docMk/>
            <pc:sldMk cId="1871576938" sldId="292"/>
            <ac:spMk id="5" creationId="{500ABA1E-6E57-1641-1780-D56391094289}"/>
          </ac:spMkLst>
        </pc:spChg>
        <pc:grpChg chg="add mod">
          <ac:chgData name="Amanda Ranowsky" userId="45bf0b05-7d07-4ae5-ae6c-84d94a86bc9d" providerId="ADAL" clId="{C908526B-2039-4DDC-836B-45B3A49D2467}" dt="2024-06-13T17:58:52.539" v="131" actId="164"/>
          <ac:grpSpMkLst>
            <pc:docMk/>
            <pc:sldMk cId="1871576938" sldId="292"/>
            <ac:grpSpMk id="6" creationId="{56CE8CC9-6D67-509F-08C1-1F9CEB583CB7}"/>
          </ac:grpSpMkLst>
        </pc:grpChg>
      </pc:sldChg>
      <pc:sldChg chg="new del">
        <pc:chgData name="Amanda Ranowsky" userId="45bf0b05-7d07-4ae5-ae6c-84d94a86bc9d" providerId="ADAL" clId="{C908526B-2039-4DDC-836B-45B3A49D2467}" dt="2024-06-13T18:03:20.618" v="204" actId="2696"/>
        <pc:sldMkLst>
          <pc:docMk/>
          <pc:sldMk cId="359151794" sldId="293"/>
        </pc:sldMkLst>
      </pc:sldChg>
      <pc:sldChg chg="new del">
        <pc:chgData name="Amanda Ranowsky" userId="45bf0b05-7d07-4ae5-ae6c-84d94a86bc9d" providerId="ADAL" clId="{C908526B-2039-4DDC-836B-45B3A49D2467}" dt="2024-06-13T18:05:36.233" v="225" actId="2696"/>
        <pc:sldMkLst>
          <pc:docMk/>
          <pc:sldMk cId="2381707856" sldId="293"/>
        </pc:sldMkLst>
      </pc:sldChg>
      <pc:sldChg chg="new del">
        <pc:chgData name="Amanda Ranowsky" userId="45bf0b05-7d07-4ae5-ae6c-84d94a86bc9d" providerId="ADAL" clId="{C908526B-2039-4DDC-836B-45B3A49D2467}" dt="2024-06-13T18:03:15.860" v="203" actId="2696"/>
        <pc:sldMkLst>
          <pc:docMk/>
          <pc:sldMk cId="2507682783" sldId="294"/>
        </pc:sldMkLst>
      </pc:sldChg>
      <pc:sldMasterChg chg="modSldLayout">
        <pc:chgData name="Amanda Ranowsky" userId="45bf0b05-7d07-4ae5-ae6c-84d94a86bc9d" providerId="ADAL" clId="{C908526B-2039-4DDC-836B-45B3A49D2467}" dt="2024-06-13T18:05:23.305" v="223" actId="207"/>
        <pc:sldMasterMkLst>
          <pc:docMk/>
          <pc:sldMasterMk cId="1264497059" sldId="2147483661"/>
        </pc:sldMasterMkLst>
        <pc:sldLayoutChg chg="addSp delSp modSp mod">
          <pc:chgData name="Amanda Ranowsky" userId="45bf0b05-7d07-4ae5-ae6c-84d94a86bc9d" providerId="ADAL" clId="{C908526B-2039-4DDC-836B-45B3A49D2467}" dt="2024-06-13T18:01:17.836" v="166" actId="207"/>
          <pc:sldLayoutMkLst>
            <pc:docMk/>
            <pc:sldMasterMk cId="1264497059" sldId="2147483661"/>
            <pc:sldLayoutMk cId="3967874879" sldId="2147483663"/>
          </pc:sldLayoutMkLst>
          <pc:spChg chg="add del mod ord">
            <ac:chgData name="Amanda Ranowsky" userId="45bf0b05-7d07-4ae5-ae6c-84d94a86bc9d" providerId="ADAL" clId="{C908526B-2039-4DDC-836B-45B3A49D2467}" dt="2024-06-13T18:01:17.836" v="166" actId="207"/>
            <ac:spMkLst>
              <pc:docMk/>
              <pc:sldMasterMk cId="1264497059" sldId="2147483661"/>
              <pc:sldLayoutMk cId="3967874879" sldId="2147483663"/>
              <ac:spMk id="2" creationId="{A410F46D-44B6-8129-8E26-F7AC5A0EB85D}"/>
            </ac:spMkLst>
          </pc:spChg>
          <pc:spChg chg="mod">
            <ac:chgData name="Amanda Ranowsky" userId="45bf0b05-7d07-4ae5-ae6c-84d94a86bc9d" providerId="ADAL" clId="{C908526B-2039-4DDC-836B-45B3A49D2467}" dt="2024-06-13T17:59:42.861" v="149"/>
            <ac:spMkLst>
              <pc:docMk/>
              <pc:sldMasterMk cId="1264497059" sldId="2147483661"/>
              <pc:sldLayoutMk cId="3967874879" sldId="2147483663"/>
              <ac:spMk id="8" creationId="{A4246F2E-BDF3-F457-1C8D-2054A6DFE260}"/>
            </ac:spMkLst>
          </pc:spChg>
          <pc:spChg chg="mod">
            <ac:chgData name="Amanda Ranowsky" userId="45bf0b05-7d07-4ae5-ae6c-84d94a86bc9d" providerId="ADAL" clId="{C908526B-2039-4DDC-836B-45B3A49D2467}" dt="2024-06-13T17:59:42.861" v="149"/>
            <ac:spMkLst>
              <pc:docMk/>
              <pc:sldMasterMk cId="1264497059" sldId="2147483661"/>
              <pc:sldLayoutMk cId="3967874879" sldId="2147483663"/>
              <ac:spMk id="9" creationId="{BCA3DC5E-1D93-D263-2132-D58B3C9D9F3B}"/>
            </ac:spMkLst>
          </pc:spChg>
          <pc:spChg chg="mod topLvl">
            <ac:chgData name="Amanda Ranowsky" userId="45bf0b05-7d07-4ae5-ae6c-84d94a86bc9d" providerId="ADAL" clId="{C908526B-2039-4DDC-836B-45B3A49D2467}" dt="2024-06-13T18:00:19.579" v="155" actId="165"/>
            <ac:spMkLst>
              <pc:docMk/>
              <pc:sldMasterMk cId="1264497059" sldId="2147483661"/>
              <pc:sldLayoutMk cId="3967874879" sldId="2147483663"/>
              <ac:spMk id="11" creationId="{A941503D-0536-A836-2B0F-C242AF9F1FA0}"/>
            </ac:spMkLst>
          </pc:spChg>
          <pc:spChg chg="del mod topLvl">
            <ac:chgData name="Amanda Ranowsky" userId="45bf0b05-7d07-4ae5-ae6c-84d94a86bc9d" providerId="ADAL" clId="{C908526B-2039-4DDC-836B-45B3A49D2467}" dt="2024-06-13T18:01:09.804" v="165" actId="478"/>
            <ac:spMkLst>
              <pc:docMk/>
              <pc:sldMasterMk cId="1264497059" sldId="2147483661"/>
              <pc:sldLayoutMk cId="3967874879" sldId="2147483663"/>
              <ac:spMk id="12" creationId="{C4FBF429-3EC7-4220-878B-AD4847D854E3}"/>
            </ac:spMkLst>
          </pc:spChg>
          <pc:grpChg chg="add mod">
            <ac:chgData name="Amanda Ranowsky" userId="45bf0b05-7d07-4ae5-ae6c-84d94a86bc9d" providerId="ADAL" clId="{C908526B-2039-4DDC-836B-45B3A49D2467}" dt="2024-06-13T17:59:42.861" v="149"/>
            <ac:grpSpMkLst>
              <pc:docMk/>
              <pc:sldMasterMk cId="1264497059" sldId="2147483661"/>
              <pc:sldLayoutMk cId="3967874879" sldId="2147483663"/>
              <ac:grpSpMk id="7" creationId="{0BEB212F-900A-848B-AA39-F39635D7EC89}"/>
            </ac:grpSpMkLst>
          </pc:grpChg>
          <pc:grpChg chg="add del mod">
            <ac:chgData name="Amanda Ranowsky" userId="45bf0b05-7d07-4ae5-ae6c-84d94a86bc9d" providerId="ADAL" clId="{C908526B-2039-4DDC-836B-45B3A49D2467}" dt="2024-06-13T18:00:19.579" v="155" actId="165"/>
            <ac:grpSpMkLst>
              <pc:docMk/>
              <pc:sldMasterMk cId="1264497059" sldId="2147483661"/>
              <pc:sldLayoutMk cId="3967874879" sldId="2147483663"/>
              <ac:grpSpMk id="10" creationId="{E7A67B12-E1F9-65A6-1589-54687BE32E87}"/>
            </ac:grpSpMkLst>
          </pc:grpChg>
        </pc:sldLayoutChg>
        <pc:sldLayoutChg chg="addSp delSp modSp mod">
          <pc:chgData name="Amanda Ranowsky" userId="45bf0b05-7d07-4ae5-ae6c-84d94a86bc9d" providerId="ADAL" clId="{C908526B-2039-4DDC-836B-45B3A49D2467}" dt="2024-06-13T18:04:49.379" v="213" actId="207"/>
          <pc:sldLayoutMkLst>
            <pc:docMk/>
            <pc:sldMasterMk cId="1264497059" sldId="2147483661"/>
            <pc:sldLayoutMk cId="1299750195" sldId="2147483665"/>
          </pc:sldLayoutMkLst>
          <pc:spChg chg="add del">
            <ac:chgData name="Amanda Ranowsky" userId="45bf0b05-7d07-4ae5-ae6c-84d94a86bc9d" providerId="ADAL" clId="{C908526B-2039-4DDC-836B-45B3A49D2467}" dt="2024-06-13T18:01:38.986" v="171" actId="478"/>
            <ac:spMkLst>
              <pc:docMk/>
              <pc:sldMasterMk cId="1264497059" sldId="2147483661"/>
              <pc:sldLayoutMk cId="1299750195" sldId="2147483665"/>
              <ac:spMk id="2" creationId="{D698D1C8-8A02-1444-7D2E-5E40932F3461}"/>
            </ac:spMkLst>
          </pc:spChg>
          <pc:spChg chg="mod">
            <ac:chgData name="Amanda Ranowsky" userId="45bf0b05-7d07-4ae5-ae6c-84d94a86bc9d" providerId="ADAL" clId="{C908526B-2039-4DDC-836B-45B3A49D2467}" dt="2024-06-13T17:59:50.118" v="151"/>
            <ac:spMkLst>
              <pc:docMk/>
              <pc:sldMasterMk cId="1264497059" sldId="2147483661"/>
              <pc:sldLayoutMk cId="1299750195" sldId="2147483665"/>
              <ac:spMk id="9" creationId="{9F9C1890-B4BA-4922-B86D-FAC2A8B7BFE6}"/>
            </ac:spMkLst>
          </pc:spChg>
          <pc:spChg chg="mod">
            <ac:chgData name="Amanda Ranowsky" userId="45bf0b05-7d07-4ae5-ae6c-84d94a86bc9d" providerId="ADAL" clId="{C908526B-2039-4DDC-836B-45B3A49D2467}" dt="2024-06-13T17:59:50.118" v="151"/>
            <ac:spMkLst>
              <pc:docMk/>
              <pc:sldMasterMk cId="1264497059" sldId="2147483661"/>
              <pc:sldLayoutMk cId="1299750195" sldId="2147483665"/>
              <ac:spMk id="10" creationId="{0AA4ECE3-A938-8CBC-17CC-29577D14DBEF}"/>
            </ac:spMkLst>
          </pc:spChg>
          <pc:spChg chg="add mod">
            <ac:chgData name="Amanda Ranowsky" userId="45bf0b05-7d07-4ae5-ae6c-84d94a86bc9d" providerId="ADAL" clId="{C908526B-2039-4DDC-836B-45B3A49D2467}" dt="2024-06-13T18:01:26.435" v="168"/>
            <ac:spMkLst>
              <pc:docMk/>
              <pc:sldMasterMk cId="1264497059" sldId="2147483661"/>
              <pc:sldLayoutMk cId="1299750195" sldId="2147483665"/>
              <ac:spMk id="11" creationId="{6FE4C88C-8F11-966E-5878-23E94E034319}"/>
            </ac:spMkLst>
          </pc:spChg>
          <pc:spChg chg="add mod">
            <ac:chgData name="Amanda Ranowsky" userId="45bf0b05-7d07-4ae5-ae6c-84d94a86bc9d" providerId="ADAL" clId="{C908526B-2039-4DDC-836B-45B3A49D2467}" dt="2024-06-13T18:01:26.435" v="168"/>
            <ac:spMkLst>
              <pc:docMk/>
              <pc:sldMasterMk cId="1264497059" sldId="2147483661"/>
              <pc:sldLayoutMk cId="1299750195" sldId="2147483665"/>
              <ac:spMk id="12" creationId="{2DFED242-5E7B-A559-848E-88D16C48D31F}"/>
            </ac:spMkLst>
          </pc:spChg>
          <pc:spChg chg="add mod">
            <ac:chgData name="Amanda Ranowsky" userId="45bf0b05-7d07-4ae5-ae6c-84d94a86bc9d" providerId="ADAL" clId="{C908526B-2039-4DDC-836B-45B3A49D2467}" dt="2024-06-13T18:01:37.144" v="170"/>
            <ac:spMkLst>
              <pc:docMk/>
              <pc:sldMasterMk cId="1264497059" sldId="2147483661"/>
              <pc:sldLayoutMk cId="1299750195" sldId="2147483665"/>
              <ac:spMk id="13" creationId="{9ACB0653-79EB-BCBE-822E-802609590430}"/>
            </ac:spMkLst>
          </pc:spChg>
          <pc:spChg chg="add del mod">
            <ac:chgData name="Amanda Ranowsky" userId="45bf0b05-7d07-4ae5-ae6c-84d94a86bc9d" providerId="ADAL" clId="{C908526B-2039-4DDC-836B-45B3A49D2467}" dt="2024-06-13T18:04:45.132" v="212" actId="478"/>
            <ac:spMkLst>
              <pc:docMk/>
              <pc:sldMasterMk cId="1264497059" sldId="2147483661"/>
              <pc:sldLayoutMk cId="1299750195" sldId="2147483665"/>
              <ac:spMk id="14" creationId="{75D9498C-3040-4138-F3E1-FB0EADB09C39}"/>
            </ac:spMkLst>
          </pc:spChg>
          <pc:spChg chg="add del">
            <ac:chgData name="Amanda Ranowsky" userId="45bf0b05-7d07-4ae5-ae6c-84d94a86bc9d" providerId="ADAL" clId="{C908526B-2039-4DDC-836B-45B3A49D2467}" dt="2024-06-13T18:04:15.034" v="205" actId="11529"/>
            <ac:spMkLst>
              <pc:docMk/>
              <pc:sldMasterMk cId="1264497059" sldId="2147483661"/>
              <pc:sldLayoutMk cId="1299750195" sldId="2147483665"/>
              <ac:spMk id="15" creationId="{C216B330-3312-F40D-69B7-A05A77DD5F61}"/>
            </ac:spMkLst>
          </pc:spChg>
          <pc:spChg chg="add del mod">
            <ac:chgData name="Amanda Ranowsky" userId="45bf0b05-7d07-4ae5-ae6c-84d94a86bc9d" providerId="ADAL" clId="{C908526B-2039-4DDC-836B-45B3A49D2467}" dt="2024-06-13T18:04:16.998" v="206" actId="478"/>
            <ac:spMkLst>
              <pc:docMk/>
              <pc:sldMasterMk cId="1264497059" sldId="2147483661"/>
              <pc:sldLayoutMk cId="1299750195" sldId="2147483665"/>
              <ac:spMk id="16" creationId="{3C192B2D-CE8F-D74D-6D57-FEAA4DE0A451}"/>
            </ac:spMkLst>
          </pc:spChg>
          <pc:spChg chg="add mod ord">
            <ac:chgData name="Amanda Ranowsky" userId="45bf0b05-7d07-4ae5-ae6c-84d94a86bc9d" providerId="ADAL" clId="{C908526B-2039-4DDC-836B-45B3A49D2467}" dt="2024-06-13T18:04:49.379" v="213" actId="207"/>
            <ac:spMkLst>
              <pc:docMk/>
              <pc:sldMasterMk cId="1264497059" sldId="2147483661"/>
              <pc:sldLayoutMk cId="1299750195" sldId="2147483665"/>
              <ac:spMk id="17" creationId="{10F3975C-D0F0-B4D2-03FF-45899CBA9A23}"/>
            </ac:spMkLst>
          </pc:spChg>
          <pc:grpChg chg="add mod">
            <ac:chgData name="Amanda Ranowsky" userId="45bf0b05-7d07-4ae5-ae6c-84d94a86bc9d" providerId="ADAL" clId="{C908526B-2039-4DDC-836B-45B3A49D2467}" dt="2024-06-13T17:59:50.118" v="151"/>
            <ac:grpSpMkLst>
              <pc:docMk/>
              <pc:sldMasterMk cId="1264497059" sldId="2147483661"/>
              <pc:sldLayoutMk cId="1299750195" sldId="2147483665"/>
              <ac:grpSpMk id="8" creationId="{834F3D8F-F8E6-C33E-9BE3-1612920AB9D4}"/>
            </ac:grpSpMkLst>
          </pc:grpChg>
        </pc:sldLayoutChg>
        <pc:sldLayoutChg chg="addSp delSp modSp mod">
          <pc:chgData name="Amanda Ranowsky" userId="45bf0b05-7d07-4ae5-ae6c-84d94a86bc9d" providerId="ADAL" clId="{C908526B-2039-4DDC-836B-45B3A49D2467}" dt="2024-06-13T18:05:23.305" v="223" actId="207"/>
          <pc:sldLayoutMkLst>
            <pc:docMk/>
            <pc:sldMasterMk cId="1264497059" sldId="2147483661"/>
            <pc:sldLayoutMk cId="300344526" sldId="2147483666"/>
          </pc:sldLayoutMkLst>
          <pc:spChg chg="del">
            <ac:chgData name="Amanda Ranowsky" userId="45bf0b05-7d07-4ae5-ae6c-84d94a86bc9d" providerId="ADAL" clId="{C908526B-2039-4DDC-836B-45B3A49D2467}" dt="2024-06-13T18:01:42.247" v="172" actId="478"/>
            <ac:spMkLst>
              <pc:docMk/>
              <pc:sldMasterMk cId="1264497059" sldId="2147483661"/>
              <pc:sldLayoutMk cId="300344526" sldId="2147483666"/>
              <ac:spMk id="2" creationId="{93B4AA19-8BB4-895D-3179-5AAAF23CF2F4}"/>
            </ac:spMkLst>
          </pc:spChg>
          <pc:spChg chg="add mod">
            <ac:chgData name="Amanda Ranowsky" userId="45bf0b05-7d07-4ae5-ae6c-84d94a86bc9d" providerId="ADAL" clId="{C908526B-2039-4DDC-836B-45B3A49D2467}" dt="2024-06-13T18:01:42.529" v="173"/>
            <ac:spMkLst>
              <pc:docMk/>
              <pc:sldMasterMk cId="1264497059" sldId="2147483661"/>
              <pc:sldLayoutMk cId="300344526" sldId="2147483666"/>
              <ac:spMk id="10" creationId="{D7DB6D46-2BAF-211B-9EFA-D182D9E54ABA}"/>
            </ac:spMkLst>
          </pc:spChg>
          <pc:spChg chg="add del mod">
            <ac:chgData name="Amanda Ranowsky" userId="45bf0b05-7d07-4ae5-ae6c-84d94a86bc9d" providerId="ADAL" clId="{C908526B-2039-4DDC-836B-45B3A49D2467}" dt="2024-06-13T18:04:57.300" v="214"/>
            <ac:spMkLst>
              <pc:docMk/>
              <pc:sldMasterMk cId="1264497059" sldId="2147483661"/>
              <pc:sldLayoutMk cId="300344526" sldId="2147483666"/>
              <ac:spMk id="11" creationId="{938EA790-BA1E-2112-208C-4307CC78AA27}"/>
            </ac:spMkLst>
          </pc:spChg>
          <pc:spChg chg="add mod">
            <ac:chgData name="Amanda Ranowsky" userId="45bf0b05-7d07-4ae5-ae6c-84d94a86bc9d" providerId="ADAL" clId="{C908526B-2039-4DDC-836B-45B3A49D2467}" dt="2024-06-13T18:05:23.305" v="223" actId="207"/>
            <ac:spMkLst>
              <pc:docMk/>
              <pc:sldMasterMk cId="1264497059" sldId="2147483661"/>
              <pc:sldLayoutMk cId="300344526" sldId="2147483666"/>
              <ac:spMk id="12" creationId="{F1ACEF16-F1E8-E698-E04D-2D7952F90D40}"/>
            </ac:spMkLst>
          </pc:spChg>
          <pc:spChg chg="add del">
            <ac:chgData name="Amanda Ranowsky" userId="45bf0b05-7d07-4ae5-ae6c-84d94a86bc9d" providerId="ADAL" clId="{C908526B-2039-4DDC-836B-45B3A49D2467}" dt="2024-06-13T18:04:59.573" v="216" actId="11529"/>
            <ac:spMkLst>
              <pc:docMk/>
              <pc:sldMasterMk cId="1264497059" sldId="2147483661"/>
              <pc:sldLayoutMk cId="300344526" sldId="2147483666"/>
              <ac:spMk id="13" creationId="{BA796F01-7375-8599-EE11-580C3C262CFD}"/>
            </ac:spMkLst>
          </pc:spChg>
          <pc:spChg chg="add del mod">
            <ac:chgData name="Amanda Ranowsky" userId="45bf0b05-7d07-4ae5-ae6c-84d94a86bc9d" providerId="ADAL" clId="{C908526B-2039-4DDC-836B-45B3A49D2467}" dt="2024-06-13T18:05:00.892" v="217" actId="478"/>
            <ac:spMkLst>
              <pc:docMk/>
              <pc:sldMasterMk cId="1264497059" sldId="2147483661"/>
              <pc:sldLayoutMk cId="300344526" sldId="2147483666"/>
              <ac:spMk id="14" creationId="{B0AE91E6-3B3B-112B-617F-EB68E9A408D1}"/>
            </ac:spMkLst>
          </pc:spChg>
          <pc:spChg chg="add del mod">
            <ac:chgData name="Amanda Ranowsky" userId="45bf0b05-7d07-4ae5-ae6c-84d94a86bc9d" providerId="ADAL" clId="{C908526B-2039-4DDC-836B-45B3A49D2467}" dt="2024-06-13T18:05:20.658" v="222" actId="478"/>
            <ac:spMkLst>
              <pc:docMk/>
              <pc:sldMasterMk cId="1264497059" sldId="2147483661"/>
              <pc:sldLayoutMk cId="300344526" sldId="2147483666"/>
              <ac:spMk id="15" creationId="{B3F7638D-FF8F-CD58-32E6-3573D5CF7230}"/>
            </ac:spMkLst>
          </pc:spChg>
        </pc:sldLayoutChg>
        <pc:sldLayoutChg chg="addSp modSp mod">
          <pc:chgData name="Amanda Ranowsky" userId="45bf0b05-7d07-4ae5-ae6c-84d94a86bc9d" providerId="ADAL" clId="{C908526B-2039-4DDC-836B-45B3A49D2467}" dt="2024-06-13T18:02:24.299" v="200" actId="1035"/>
          <pc:sldLayoutMkLst>
            <pc:docMk/>
            <pc:sldMasterMk cId="1264497059" sldId="2147483661"/>
            <pc:sldLayoutMk cId="1189386034" sldId="2147483670"/>
          </pc:sldLayoutMkLst>
          <pc:spChg chg="mod">
            <ac:chgData name="Amanda Ranowsky" userId="45bf0b05-7d07-4ae5-ae6c-84d94a86bc9d" providerId="ADAL" clId="{C908526B-2039-4DDC-836B-45B3A49D2467}" dt="2024-06-13T18:02:24.299" v="200" actId="1035"/>
            <ac:spMkLst>
              <pc:docMk/>
              <pc:sldMasterMk cId="1264497059" sldId="2147483661"/>
              <pc:sldLayoutMk cId="1189386034" sldId="2147483670"/>
              <ac:spMk id="2" creationId="{9AE07DBF-E8E6-C4AF-61DB-E16A180F8096}"/>
            </ac:spMkLst>
          </pc:spChg>
          <pc:spChg chg="add mod ord">
            <ac:chgData name="Amanda Ranowsky" userId="45bf0b05-7d07-4ae5-ae6c-84d94a86bc9d" providerId="ADAL" clId="{C908526B-2039-4DDC-836B-45B3A49D2467}" dt="2024-06-13T18:02:24.299" v="200" actId="1035"/>
            <ac:spMkLst>
              <pc:docMk/>
              <pc:sldMasterMk cId="1264497059" sldId="2147483661"/>
              <pc:sldLayoutMk cId="1189386034" sldId="2147483670"/>
              <ac:spMk id="8" creationId="{7CED7AD4-6108-83C4-3853-72EA0FC1BCC9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eadb1c593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eadb1c593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12eadb1c593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1665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eadb1c593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eadb1c593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12eadb1c593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9482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eadb1c593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eadb1c593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g12eadb1c593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2406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0D960-70F4-6828-F0F1-69563E611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5FD1C5-27E2-E9EA-B50B-37585BEAD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8916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A72B9-03A0-C854-7F06-81C55085C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41503D-0536-A836-2B0F-C242AF9F1FA0}"/>
              </a:ext>
            </a:extLst>
          </p:cNvPr>
          <p:cNvSpPr/>
          <p:nvPr/>
        </p:nvSpPr>
        <p:spPr>
          <a:xfrm>
            <a:off x="-241160" y="190918"/>
            <a:ext cx="9144000" cy="1143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0F46D-44B6-8129-8E26-F7AC5A0EB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65" y="186393"/>
            <a:ext cx="7681546" cy="12555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787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2B793-4212-9B53-C16E-FEA1FBF4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A0C7D-B650-5372-DB72-098DB4153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0338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90098-8228-A5FF-0760-C161FC6F1D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07865-F7B9-CDCD-E57B-C00DB8C65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ACB0653-79EB-BCBE-822E-802609590430}"/>
              </a:ext>
            </a:extLst>
          </p:cNvPr>
          <p:cNvSpPr/>
          <p:nvPr userDrawn="1"/>
        </p:nvSpPr>
        <p:spPr>
          <a:xfrm>
            <a:off x="-241160" y="190918"/>
            <a:ext cx="9144000" cy="1143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10F3975C-D0F0-B4D2-03FF-45899CBA9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451" y="186393"/>
            <a:ext cx="7680960" cy="12527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9750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A6BDDA-50B9-7001-0C39-A115BEB14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BE66F-F5D9-BCF5-1E87-43982C993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750354-C7BF-DD66-F684-48F30521AC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0513F1-BC5B-DB1E-E2E8-B397142BC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7DB6D46-2BAF-211B-9EFA-D182D9E54ABA}"/>
              </a:ext>
            </a:extLst>
          </p:cNvPr>
          <p:cNvSpPr/>
          <p:nvPr userDrawn="1"/>
        </p:nvSpPr>
        <p:spPr>
          <a:xfrm>
            <a:off x="-241160" y="190918"/>
            <a:ext cx="9144000" cy="1143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1ACEF16-F1E8-E698-E04D-2D7952F90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451" y="186393"/>
            <a:ext cx="7680960" cy="12527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344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152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ED7AD4-6108-83C4-3853-72EA0FC1BCC9}"/>
              </a:ext>
            </a:extLst>
          </p:cNvPr>
          <p:cNvSpPr/>
          <p:nvPr userDrawn="1"/>
        </p:nvSpPr>
        <p:spPr>
          <a:xfrm>
            <a:off x="-4166393" y="733340"/>
            <a:ext cx="9144000" cy="1143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E07DBF-E8E6-C4AF-61DB-E16A180F8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7614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AB1FD7-6A08-D0CA-637B-42371BE795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13838E-FDD1-9EC6-5FB6-557AE6DD3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9386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BB05CE-5F2E-548E-3AF4-C32DA96CB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21F00-71A7-30AF-3B21-6402E0E0D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D45276-FF08-1D62-A28F-A0BB8B54F396}"/>
              </a:ext>
            </a:extLst>
          </p:cNvPr>
          <p:cNvSpPr txBox="1"/>
          <p:nvPr userDrawn="1"/>
        </p:nvSpPr>
        <p:spPr>
          <a:xfrm>
            <a:off x="9803874" y="6351102"/>
            <a:ext cx="1564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venir Next LT Pro" panose="020B0504020202020204" pitchFamily="34" charset="0"/>
              </a:rPr>
              <a:t>GoodwinLiving.org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D654E5-2A06-F6F4-299C-4A93A8771FC7}"/>
              </a:ext>
            </a:extLst>
          </p:cNvPr>
          <p:cNvGrpSpPr/>
          <p:nvPr userDrawn="1"/>
        </p:nvGrpSpPr>
        <p:grpSpPr>
          <a:xfrm>
            <a:off x="838200" y="6261001"/>
            <a:ext cx="2582228" cy="457200"/>
            <a:chOff x="838200" y="6261001"/>
            <a:chExt cx="2582228" cy="4572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EC9F2C2-E12C-8792-5528-52D74D37370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t="-773" b="-773"/>
            <a:stretch/>
          </p:blipFill>
          <p:spPr>
            <a:xfrm>
              <a:off x="2535875" y="6261001"/>
              <a:ext cx="884553" cy="457200"/>
            </a:xfrm>
            <a:prstGeom prst="rect">
              <a:avLst/>
            </a:prstGeom>
          </p:spPr>
        </p:pic>
        <p:pic>
          <p:nvPicPr>
            <p:cNvPr id="10" name="Picture 9" descr="Text&#10;&#10;Description automatically generated">
              <a:extLst>
                <a:ext uri="{FF2B5EF4-FFF2-40B4-BE49-F238E27FC236}">
                  <a16:creationId xmlns:a16="http://schemas.microsoft.com/office/drawing/2014/main" id="{22085744-73C6-9564-D955-4F28E8320D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838200" y="6261001"/>
              <a:ext cx="1388313" cy="457200"/>
            </a:xfrm>
            <a:prstGeom prst="rect">
              <a:avLst/>
            </a:prstGeom>
          </p:spPr>
        </p:pic>
      </p:grpSp>
      <p:pic>
        <p:nvPicPr>
          <p:cNvPr id="11" name="Picture 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86895D7-324C-9FDA-971E-646E1B04BA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4218" y="-1"/>
            <a:ext cx="3237782" cy="323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9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8" r:id="rId6"/>
    <p:sldLayoutId id="214748367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7FF5AB-07AB-154D-3349-7B5C1A134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AF2E2C3-4965-236E-4591-D8D2C2DFB59C}"/>
              </a:ext>
            </a:extLst>
          </p:cNvPr>
          <p:cNvSpPr/>
          <p:nvPr/>
        </p:nvSpPr>
        <p:spPr>
          <a:xfrm>
            <a:off x="-1" y="3560813"/>
            <a:ext cx="12192002" cy="2568488"/>
          </a:xfrm>
          <a:prstGeom prst="rect">
            <a:avLst/>
          </a:prstGeom>
          <a:solidFill>
            <a:schemeClr val="bg1">
              <a:alpha val="904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121;g12eadb1c593_4_0">
            <a:extLst>
              <a:ext uri="{FF2B5EF4-FFF2-40B4-BE49-F238E27FC236}">
                <a16:creationId xmlns:a16="http://schemas.microsoft.com/office/drawing/2014/main" id="{C3C067D8-28A1-2FF9-0C4C-06F76B83DDD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564187" y="4075592"/>
            <a:ext cx="6921358" cy="140038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Aft>
                <a:spcPts val="0"/>
              </a:spcAft>
              <a:buNone/>
            </a:pPr>
            <a:r>
              <a:rPr lang="en-US" sz="4400" dirty="0">
                <a:solidFill>
                  <a:schemeClr val="tx2"/>
                </a:solidFill>
                <a:latin typeface="Avenir Next LT Pro Demi" panose="020B0704020202020204" pitchFamily="34" charset="0"/>
                <a:cs typeface="Segoe UI" panose="020B0502040204020203" pitchFamily="34" charset="0"/>
              </a:rPr>
              <a:t>Title Goes Here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D552B6-FD50-E469-2B5E-9C5F74EC829A}"/>
              </a:ext>
            </a:extLst>
          </p:cNvPr>
          <p:cNvSpPr txBox="1">
            <a:spLocks/>
          </p:cNvSpPr>
          <p:nvPr/>
        </p:nvSpPr>
        <p:spPr>
          <a:xfrm>
            <a:off x="440044" y="6003706"/>
            <a:ext cx="3534310" cy="612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6000"/>
              <a:buFont typeface="Palatino Linotype"/>
              <a:buNone/>
              <a:defRPr sz="6000" b="1" i="0" u="none" strike="noStrike" cap="none">
                <a:solidFill>
                  <a:srgbClr val="00529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b="0" dirty="0">
                <a:solidFill>
                  <a:schemeClr val="tx1"/>
                </a:solidFill>
                <a:latin typeface="Avenir Next LT Pro" panose="020B0504020202020204" pitchFamily="34" charset="0"/>
              </a:rPr>
              <a:t>GoodwinLiving.org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1EDA5-05F5-CE48-CF91-0C0747EAEF2C}"/>
              </a:ext>
            </a:extLst>
          </p:cNvPr>
          <p:cNvCxnSpPr/>
          <p:nvPr/>
        </p:nvCxnSpPr>
        <p:spPr>
          <a:xfrm>
            <a:off x="4423967" y="3988740"/>
            <a:ext cx="0" cy="16869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5763DF83-327E-2B9F-5D92-3DE05E8D28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799" y="3922168"/>
            <a:ext cx="1828800" cy="18880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917969-AEA9-5009-1A6F-9954878972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359" r="22371"/>
          <a:stretch/>
        </p:blipFill>
        <p:spPr>
          <a:xfrm>
            <a:off x="9467725" y="0"/>
            <a:ext cx="2724275" cy="27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0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32BA13-7441-1FB7-F882-B49AB1C09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/>
              <a:t>Subhead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Body Copy</a:t>
            </a:r>
          </a:p>
          <a:p>
            <a:pPr lvl="1"/>
            <a:r>
              <a:rPr lang="en-US" dirty="0"/>
              <a:t>Bullet points (</a:t>
            </a:r>
            <a:r>
              <a:rPr lang="en-US"/>
              <a:t>default bullet, one tab in)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09242E-D201-C775-2448-6827AAE07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75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outside&#10;&#10;Description automatically generated with medium confidence">
            <a:extLst>
              <a:ext uri="{FF2B5EF4-FFF2-40B4-BE49-F238E27FC236}">
                <a16:creationId xmlns:a16="http://schemas.microsoft.com/office/drawing/2014/main" id="{3DB081AC-502B-A5AA-121A-B18772B6C2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A20D98-BB60-A132-6CC3-AB4F4202CC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241" r="23254"/>
          <a:stretch/>
        </p:blipFill>
        <p:spPr>
          <a:xfrm>
            <a:off x="10274704" y="0"/>
            <a:ext cx="1917296" cy="19176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B86C232-5E8C-3CC8-466C-555766645D22}"/>
              </a:ext>
            </a:extLst>
          </p:cNvPr>
          <p:cNvSpPr/>
          <p:nvPr/>
        </p:nvSpPr>
        <p:spPr>
          <a:xfrm>
            <a:off x="-1" y="4615555"/>
            <a:ext cx="12192001" cy="1422401"/>
          </a:xfrm>
          <a:prstGeom prst="rect">
            <a:avLst/>
          </a:prstGeom>
          <a:solidFill>
            <a:schemeClr val="bg1">
              <a:alpha val="904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121;g12eadb1c593_4_0">
            <a:extLst>
              <a:ext uri="{FF2B5EF4-FFF2-40B4-BE49-F238E27FC236}">
                <a16:creationId xmlns:a16="http://schemas.microsoft.com/office/drawing/2014/main" id="{C4050202-42B1-8138-C679-CEA6501BC93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-3" y="4836836"/>
            <a:ext cx="12192000" cy="7026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Aft>
                <a:spcPts val="0"/>
              </a:spcAft>
              <a:buNone/>
            </a:pPr>
            <a:r>
              <a:rPr lang="en-US" sz="3600" dirty="0">
                <a:solidFill>
                  <a:srgbClr val="4F5251"/>
                </a:solidFill>
                <a:latin typeface="Avenir Next LT Pro Demi" panose="020B0704020202020204" pitchFamily="34" charset="0"/>
              </a:rPr>
              <a:t>Section Header</a:t>
            </a:r>
          </a:p>
        </p:txBody>
      </p:sp>
      <p:sp>
        <p:nvSpPr>
          <p:cNvPr id="12" name="Google Shape;121;g12eadb1c593_4_0">
            <a:extLst>
              <a:ext uri="{FF2B5EF4-FFF2-40B4-BE49-F238E27FC236}">
                <a16:creationId xmlns:a16="http://schemas.microsoft.com/office/drawing/2014/main" id="{5F5BFBA4-E629-7B37-A2A3-0FC0E5791525}"/>
              </a:ext>
            </a:extLst>
          </p:cNvPr>
          <p:cNvSpPr txBox="1">
            <a:spLocks/>
          </p:cNvSpPr>
          <p:nvPr/>
        </p:nvSpPr>
        <p:spPr>
          <a:xfrm>
            <a:off x="-1" y="5377104"/>
            <a:ext cx="12191999" cy="47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indent="0"/>
            <a:r>
              <a:rPr lang="en-US" sz="2000" dirty="0">
                <a:solidFill>
                  <a:srgbClr val="4F5251"/>
                </a:solidFill>
                <a:latin typeface="Avenir Next LT Pro" panose="020B0504020202020204" pitchFamily="34" charset="0"/>
              </a:rPr>
              <a:t>Section Subhead, if needed</a:t>
            </a:r>
          </a:p>
        </p:txBody>
      </p:sp>
    </p:spTree>
    <p:extLst>
      <p:ext uri="{BB962C8B-B14F-4D97-AF65-F5344CB8AC3E}">
        <p14:creationId xmlns:p14="http://schemas.microsoft.com/office/powerpoint/2010/main" val="307948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exercising&#10;&#10;Description automatically generated with low confidence">
            <a:extLst>
              <a:ext uri="{FF2B5EF4-FFF2-40B4-BE49-F238E27FC236}">
                <a16:creationId xmlns:a16="http://schemas.microsoft.com/office/drawing/2014/main" id="{656FAE9D-9686-8693-43BD-7202022442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5583C5-3902-CF05-CF6E-E484AC87600C}"/>
              </a:ext>
            </a:extLst>
          </p:cNvPr>
          <p:cNvSpPr/>
          <p:nvPr/>
        </p:nvSpPr>
        <p:spPr>
          <a:xfrm>
            <a:off x="15240" y="4144049"/>
            <a:ext cx="12192001" cy="1422401"/>
          </a:xfrm>
          <a:prstGeom prst="rect">
            <a:avLst/>
          </a:prstGeom>
          <a:solidFill>
            <a:schemeClr val="bg1">
              <a:alpha val="904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D8A2A2-F3C3-8C4C-9C79-6007E471C4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359" r="22371"/>
          <a:stretch/>
        </p:blipFill>
        <p:spPr>
          <a:xfrm>
            <a:off x="9467725" y="0"/>
            <a:ext cx="2724275" cy="2724725"/>
          </a:xfrm>
          <a:prstGeom prst="rect">
            <a:avLst/>
          </a:prstGeom>
        </p:spPr>
      </p:pic>
      <p:sp>
        <p:nvSpPr>
          <p:cNvPr id="9" name="Google Shape;121;g12eadb1c593_4_0">
            <a:extLst>
              <a:ext uri="{FF2B5EF4-FFF2-40B4-BE49-F238E27FC236}">
                <a16:creationId xmlns:a16="http://schemas.microsoft.com/office/drawing/2014/main" id="{DA4C31A9-6B4A-87FF-DDB1-AA00402BFB7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-3" y="4314982"/>
            <a:ext cx="12192000" cy="7026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Aft>
                <a:spcPts val="0"/>
              </a:spcAft>
              <a:buNone/>
            </a:pPr>
            <a:r>
              <a:rPr lang="en-US" sz="3600" dirty="0">
                <a:solidFill>
                  <a:schemeClr val="tx2"/>
                </a:solidFill>
                <a:latin typeface="Avenir Next LT Pro Demi" panose="020B0704020202020204" pitchFamily="34" charset="0"/>
              </a:rPr>
              <a:t>End Slide Title</a:t>
            </a:r>
          </a:p>
        </p:txBody>
      </p:sp>
      <p:sp>
        <p:nvSpPr>
          <p:cNvPr id="10" name="Google Shape;121;g12eadb1c593_4_0">
            <a:extLst>
              <a:ext uri="{FF2B5EF4-FFF2-40B4-BE49-F238E27FC236}">
                <a16:creationId xmlns:a16="http://schemas.microsoft.com/office/drawing/2014/main" id="{8848BAD2-799A-8D2A-3771-52B7D0F05E10}"/>
              </a:ext>
            </a:extLst>
          </p:cNvPr>
          <p:cNvSpPr txBox="1">
            <a:spLocks/>
          </p:cNvSpPr>
          <p:nvPr/>
        </p:nvSpPr>
        <p:spPr>
          <a:xfrm>
            <a:off x="-1" y="4855250"/>
            <a:ext cx="12191999" cy="47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indent="0"/>
            <a:r>
              <a:rPr lang="en-US" sz="2000" dirty="0">
                <a:solidFill>
                  <a:schemeClr val="tx2"/>
                </a:solidFill>
                <a:latin typeface="Avenir Next LT Pro" panose="020B0504020202020204" pitchFamily="34" charset="0"/>
              </a:rPr>
              <a:t>Learn more at GoodwinLiving.org</a:t>
            </a:r>
          </a:p>
        </p:txBody>
      </p:sp>
    </p:spTree>
    <p:extLst>
      <p:ext uri="{BB962C8B-B14F-4D97-AF65-F5344CB8AC3E}">
        <p14:creationId xmlns:p14="http://schemas.microsoft.com/office/powerpoint/2010/main" val="5062492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oodwin Living Official">
      <a:dk1>
        <a:sysClr val="windowText" lastClr="000000"/>
      </a:dk1>
      <a:lt1>
        <a:sysClr val="window" lastClr="FFFFFF"/>
      </a:lt1>
      <a:dk2>
        <a:srgbClr val="54585A"/>
      </a:dk2>
      <a:lt2>
        <a:srgbClr val="FFFFFF"/>
      </a:lt2>
      <a:accent1>
        <a:srgbClr val="0072CE"/>
      </a:accent1>
      <a:accent2>
        <a:srgbClr val="FF671F"/>
      </a:accent2>
      <a:accent3>
        <a:srgbClr val="AF272F"/>
      </a:accent3>
      <a:accent4>
        <a:srgbClr val="FFD040"/>
      </a:accent4>
      <a:accent5>
        <a:srgbClr val="84BD00"/>
      </a:accent5>
      <a:accent6>
        <a:srgbClr val="007A3E"/>
      </a:accent6>
      <a:hlink>
        <a:srgbClr val="00B2A9"/>
      </a:hlink>
      <a:folHlink>
        <a:srgbClr val="C6579A"/>
      </a:folHlink>
    </a:clrScheme>
    <a:fontScheme name="Goodwin Living Official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5CA853386AA1489C744364EA107F0D" ma:contentTypeVersion="17" ma:contentTypeDescription="Create a new document." ma:contentTypeScope="" ma:versionID="87e254e33299b6b133d4dc436594bbcd">
  <xsd:schema xmlns:xsd="http://www.w3.org/2001/XMLSchema" xmlns:xs="http://www.w3.org/2001/XMLSchema" xmlns:p="http://schemas.microsoft.com/office/2006/metadata/properties" xmlns:ns2="ce8b05a2-4880-436d-8689-32280281fd74" xmlns:ns3="fb8c701f-6c9e-47e7-8ed1-051dc9e552bd" targetNamespace="http://schemas.microsoft.com/office/2006/metadata/properties" ma:root="true" ma:fieldsID="08f815340908e506547c15c7fbd1717b" ns2:_="" ns3:_="">
    <xsd:import namespace="ce8b05a2-4880-436d-8689-32280281fd74"/>
    <xsd:import namespace="fb8c701f-6c9e-47e7-8ed1-051dc9e552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OrderofFilesinPlaybook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b05a2-4880-436d-8689-32280281fd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07874fe-81c1-4f09-b137-6b8edd1cf7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OrderofFilesinPlaybook" ma:index="23" nillable="true" ma:displayName="Order of Files in Playbook" ma:format="Dropdown" ma:internalName="OrderofFilesinPlaybook" ma:percentage="FALSE">
      <xsd:simpleType>
        <xsd:restriction base="dms:Number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8c701f-6c9e-47e7-8ed1-051dc9e552b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7bb17828-bccc-4f52-bdec-c54d240c2cf8}" ma:internalName="TaxCatchAll" ma:showField="CatchAllData" ma:web="fb8c701f-6c9e-47e7-8ed1-051dc9e552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8b05a2-4880-436d-8689-32280281fd74">
      <Terms xmlns="http://schemas.microsoft.com/office/infopath/2007/PartnerControls"/>
    </lcf76f155ced4ddcb4097134ff3c332f>
    <TaxCatchAll xmlns="fb8c701f-6c9e-47e7-8ed1-051dc9e552bd" xsi:nil="true"/>
    <OrderofFilesinPlaybook xmlns="ce8b05a2-4880-436d-8689-32280281fd74" xsi:nil="true"/>
  </documentManagement>
</p:properties>
</file>

<file path=customXml/itemProps1.xml><?xml version="1.0" encoding="utf-8"?>
<ds:datastoreItem xmlns:ds="http://schemas.openxmlformats.org/officeDocument/2006/customXml" ds:itemID="{A9320CE8-4BE9-47D4-8FE1-9633C769807A}"/>
</file>

<file path=customXml/itemProps2.xml><?xml version="1.0" encoding="utf-8"?>
<ds:datastoreItem xmlns:ds="http://schemas.openxmlformats.org/officeDocument/2006/customXml" ds:itemID="{D4F06CA0-717A-4F8C-BC5A-335CF4F736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659861-DC13-48FF-96DB-057E8420F241}">
  <ds:schemaRefs>
    <ds:schemaRef ds:uri="http://schemas.microsoft.com/office/2006/metadata/properties"/>
    <ds:schemaRef ds:uri="http://schemas.microsoft.com/office/infopath/2007/PartnerControls"/>
    <ds:schemaRef ds:uri="7ad08a92-2c3b-4e89-83b8-ae4a58b913de"/>
    <ds:schemaRef ds:uri="http://schemas.microsoft.com/sharepoint/v3"/>
    <ds:schemaRef ds:uri="e77affa9-b5c5-48cd-8a0f-0f935961d45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1282</TotalTime>
  <Words>38</Words>
  <Application>Microsoft Office PowerPoint</Application>
  <PresentationFormat>Widescreen</PresentationFormat>
  <Paragraphs>12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Avenir Next LT Pro Demi</vt:lpstr>
      <vt:lpstr>Arial</vt:lpstr>
      <vt:lpstr>Calibri</vt:lpstr>
      <vt:lpstr>Avenir Next LT Pro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Catie Ramos</dc:creator>
  <cp:lastModifiedBy>Amanda Ranowsky</cp:lastModifiedBy>
  <cp:revision>40</cp:revision>
  <dcterms:created xsi:type="dcterms:W3CDTF">2021-06-28T18:51:54Z</dcterms:created>
  <dcterms:modified xsi:type="dcterms:W3CDTF">2024-06-18T21:58:21Z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0x010100D95CA853386AA1489C744364EA107F0D</vt:lpwstr>
  </property>
  <property fmtid="{D5CDD505-2E9C-101B-9397-08002B2CF9AE}" pid="3" name="MediaServiceImageTags">
    <vt:lpwstr/>
  </property>
</Properties>
</file>